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  <p:sldMasterId id="2147483921" r:id="rId2"/>
  </p:sldMasterIdLst>
  <p:sldIdLst>
    <p:sldId id="256" r:id="rId3"/>
    <p:sldId id="264" r:id="rId4"/>
    <p:sldId id="271" r:id="rId5"/>
    <p:sldId id="266" r:id="rId6"/>
    <p:sldId id="269" r:id="rId7"/>
    <p:sldId id="268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2BDEB-CA15-4389-A855-7C8E26608250}" type="doc">
      <dgm:prSet loTypeId="urn:microsoft.com/office/officeart/2008/layout/LinedList" loCatId="Inbox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A79ECA66-0F9B-4D1D-971C-D7DF8E528DB0}">
      <dgm:prSet/>
      <dgm:spPr/>
      <dgm:t>
        <a:bodyPr/>
        <a:lstStyle/>
        <a:p>
          <a:r>
            <a:rPr lang="en-US" b="0" i="0" dirty="0"/>
            <a:t>Variables in Separate Terms</a:t>
          </a:r>
          <a:endParaRPr lang="en-US" dirty="0"/>
        </a:p>
      </dgm:t>
    </dgm:pt>
    <dgm:pt modelId="{34342613-D67A-4710-B6BF-8AD59383BF2A}" type="parTrans" cxnId="{8B45FC90-1C22-4FEB-92BF-B24A8817EF51}">
      <dgm:prSet/>
      <dgm:spPr/>
      <dgm:t>
        <a:bodyPr/>
        <a:lstStyle/>
        <a:p>
          <a:endParaRPr lang="en-US"/>
        </a:p>
      </dgm:t>
    </dgm:pt>
    <dgm:pt modelId="{DBD4F2A6-CB47-4992-B229-1EB783101145}" type="sibTrans" cxnId="{8B45FC90-1C22-4FEB-92BF-B24A8817EF51}">
      <dgm:prSet/>
      <dgm:spPr/>
      <dgm:t>
        <a:bodyPr/>
        <a:lstStyle/>
        <a:p>
          <a:endParaRPr lang="en-US"/>
        </a:p>
      </dgm:t>
    </dgm:pt>
    <dgm:pt modelId="{0FA11CFC-E66E-436B-AD26-65A71E6949AF}">
      <dgm:prSet/>
      <dgm:spPr/>
      <dgm:t>
        <a:bodyPr/>
        <a:lstStyle/>
        <a:p>
          <a:r>
            <a:rPr lang="en-US" b="0" i="0" dirty="0"/>
            <a:t>First power</a:t>
          </a:r>
          <a:endParaRPr lang="en-US" dirty="0"/>
        </a:p>
      </dgm:t>
    </dgm:pt>
    <dgm:pt modelId="{5B2C21B4-A35E-4DD4-83EA-D6B80FB3F2B6}" type="parTrans" cxnId="{93BF6B3B-0CE6-4302-99D5-E071A1C9E92B}">
      <dgm:prSet/>
      <dgm:spPr/>
      <dgm:t>
        <a:bodyPr/>
        <a:lstStyle/>
        <a:p>
          <a:endParaRPr lang="en-US"/>
        </a:p>
      </dgm:t>
    </dgm:pt>
    <dgm:pt modelId="{6CB56FF3-69FC-45E0-A2CA-886523BB54F3}" type="sibTrans" cxnId="{93BF6B3B-0CE6-4302-99D5-E071A1C9E92B}">
      <dgm:prSet/>
      <dgm:spPr/>
      <dgm:t>
        <a:bodyPr/>
        <a:lstStyle/>
        <a:p>
          <a:endParaRPr lang="en-US"/>
        </a:p>
      </dgm:t>
    </dgm:pt>
    <dgm:pt modelId="{3F1FB82B-4AE2-439A-AA52-4203F16F2913}">
      <dgm:prSet/>
      <dgm:spPr/>
      <dgm:t>
        <a:bodyPr/>
        <a:lstStyle/>
        <a:p>
          <a:r>
            <a:rPr lang="en-US" b="0" i="0" dirty="0"/>
            <a:t>Multiplied by a Constant</a:t>
          </a:r>
          <a:endParaRPr lang="en-US" dirty="0"/>
        </a:p>
      </dgm:t>
    </dgm:pt>
    <dgm:pt modelId="{CAAEE8BF-B2F5-4D1D-96EA-1628F0780B77}" type="parTrans" cxnId="{70218B47-F1A9-424E-966C-621C0835D0D8}">
      <dgm:prSet/>
      <dgm:spPr/>
      <dgm:t>
        <a:bodyPr/>
        <a:lstStyle/>
        <a:p>
          <a:endParaRPr lang="en-US"/>
        </a:p>
      </dgm:t>
    </dgm:pt>
    <dgm:pt modelId="{66AFE5D1-9F9A-4E17-986C-8CDC273639AE}" type="sibTrans" cxnId="{70218B47-F1A9-424E-966C-621C0835D0D8}">
      <dgm:prSet/>
      <dgm:spPr/>
      <dgm:t>
        <a:bodyPr/>
        <a:lstStyle/>
        <a:p>
          <a:endParaRPr lang="en-US"/>
        </a:p>
      </dgm:t>
    </dgm:pt>
    <dgm:pt modelId="{61572713-48CA-4D3C-9F6A-0B58B0666D4E}" type="pres">
      <dgm:prSet presAssocID="{2F92BDEB-CA15-4389-A855-7C8E26608250}" presName="vert0" presStyleCnt="0">
        <dgm:presLayoutVars>
          <dgm:dir/>
          <dgm:animOne val="branch"/>
          <dgm:animLvl val="lvl"/>
        </dgm:presLayoutVars>
      </dgm:prSet>
      <dgm:spPr/>
    </dgm:pt>
    <dgm:pt modelId="{AB77A409-89BB-4287-808F-88943CAB9A0F}" type="pres">
      <dgm:prSet presAssocID="{A79ECA66-0F9B-4D1D-971C-D7DF8E528DB0}" presName="thickLine" presStyleLbl="alignNode1" presStyleIdx="0" presStyleCnt="3"/>
      <dgm:spPr/>
    </dgm:pt>
    <dgm:pt modelId="{3C67601F-BEC8-41AE-AC70-ADB5C7095C09}" type="pres">
      <dgm:prSet presAssocID="{A79ECA66-0F9B-4D1D-971C-D7DF8E528DB0}" presName="horz1" presStyleCnt="0"/>
      <dgm:spPr/>
    </dgm:pt>
    <dgm:pt modelId="{9ACEA373-2A11-4D58-8519-C9FD75E18D61}" type="pres">
      <dgm:prSet presAssocID="{A79ECA66-0F9B-4D1D-971C-D7DF8E528DB0}" presName="tx1" presStyleLbl="revTx" presStyleIdx="0" presStyleCnt="3"/>
      <dgm:spPr/>
    </dgm:pt>
    <dgm:pt modelId="{179A45B3-DDE3-4B6D-829D-5F2F14B43717}" type="pres">
      <dgm:prSet presAssocID="{A79ECA66-0F9B-4D1D-971C-D7DF8E528DB0}" presName="vert1" presStyleCnt="0"/>
      <dgm:spPr/>
    </dgm:pt>
    <dgm:pt modelId="{7889294F-DCB7-4179-BA19-0F4796425A7B}" type="pres">
      <dgm:prSet presAssocID="{0FA11CFC-E66E-436B-AD26-65A71E6949AF}" presName="thickLine" presStyleLbl="alignNode1" presStyleIdx="1" presStyleCnt="3"/>
      <dgm:spPr/>
    </dgm:pt>
    <dgm:pt modelId="{F539E566-764D-4BE9-8CF9-FCD9509BF034}" type="pres">
      <dgm:prSet presAssocID="{0FA11CFC-E66E-436B-AD26-65A71E6949AF}" presName="horz1" presStyleCnt="0"/>
      <dgm:spPr/>
    </dgm:pt>
    <dgm:pt modelId="{F921470D-3CA5-40A2-9AB1-F611EEC0CCD8}" type="pres">
      <dgm:prSet presAssocID="{0FA11CFC-E66E-436B-AD26-65A71E6949AF}" presName="tx1" presStyleLbl="revTx" presStyleIdx="1" presStyleCnt="3"/>
      <dgm:spPr/>
    </dgm:pt>
    <dgm:pt modelId="{DA3616B6-99FB-4AD7-92C5-7D4548C0840F}" type="pres">
      <dgm:prSet presAssocID="{0FA11CFC-E66E-436B-AD26-65A71E6949AF}" presName="vert1" presStyleCnt="0"/>
      <dgm:spPr/>
    </dgm:pt>
    <dgm:pt modelId="{607D0357-9771-4122-86F7-3227AF063211}" type="pres">
      <dgm:prSet presAssocID="{3F1FB82B-4AE2-439A-AA52-4203F16F2913}" presName="thickLine" presStyleLbl="alignNode1" presStyleIdx="2" presStyleCnt="3"/>
      <dgm:spPr/>
    </dgm:pt>
    <dgm:pt modelId="{7B4B6551-E61C-4EE2-A121-59CA94020419}" type="pres">
      <dgm:prSet presAssocID="{3F1FB82B-4AE2-439A-AA52-4203F16F2913}" presName="horz1" presStyleCnt="0"/>
      <dgm:spPr/>
    </dgm:pt>
    <dgm:pt modelId="{8F704FE7-114B-4191-B7C2-A4098A598F3A}" type="pres">
      <dgm:prSet presAssocID="{3F1FB82B-4AE2-439A-AA52-4203F16F2913}" presName="tx1" presStyleLbl="revTx" presStyleIdx="2" presStyleCnt="3"/>
      <dgm:spPr/>
    </dgm:pt>
    <dgm:pt modelId="{60D8F691-F380-4EA2-9F09-89357308BE22}" type="pres">
      <dgm:prSet presAssocID="{3F1FB82B-4AE2-439A-AA52-4203F16F2913}" presName="vert1" presStyleCnt="0"/>
      <dgm:spPr/>
    </dgm:pt>
  </dgm:ptLst>
  <dgm:cxnLst>
    <dgm:cxn modelId="{1B63B229-74A9-43EF-B3E9-3157F936D382}" type="presOf" srcId="{3F1FB82B-4AE2-439A-AA52-4203F16F2913}" destId="{8F704FE7-114B-4191-B7C2-A4098A598F3A}" srcOrd="0" destOrd="0" presId="urn:microsoft.com/office/officeart/2008/layout/LinedList"/>
    <dgm:cxn modelId="{B2DB8635-5A0A-4E92-B8B1-C49CD6F74D3A}" type="presOf" srcId="{A79ECA66-0F9B-4D1D-971C-D7DF8E528DB0}" destId="{9ACEA373-2A11-4D58-8519-C9FD75E18D61}" srcOrd="0" destOrd="0" presId="urn:microsoft.com/office/officeart/2008/layout/LinedList"/>
    <dgm:cxn modelId="{93BF6B3B-0CE6-4302-99D5-E071A1C9E92B}" srcId="{2F92BDEB-CA15-4389-A855-7C8E26608250}" destId="{0FA11CFC-E66E-436B-AD26-65A71E6949AF}" srcOrd="1" destOrd="0" parTransId="{5B2C21B4-A35E-4DD4-83EA-D6B80FB3F2B6}" sibTransId="{6CB56FF3-69FC-45E0-A2CA-886523BB54F3}"/>
    <dgm:cxn modelId="{E759B33F-5113-4F06-8946-69D20632A9D2}" type="presOf" srcId="{2F92BDEB-CA15-4389-A855-7C8E26608250}" destId="{61572713-48CA-4D3C-9F6A-0B58B0666D4E}" srcOrd="0" destOrd="0" presId="urn:microsoft.com/office/officeart/2008/layout/LinedList"/>
    <dgm:cxn modelId="{70218B47-F1A9-424E-966C-621C0835D0D8}" srcId="{2F92BDEB-CA15-4389-A855-7C8E26608250}" destId="{3F1FB82B-4AE2-439A-AA52-4203F16F2913}" srcOrd="2" destOrd="0" parTransId="{CAAEE8BF-B2F5-4D1D-96EA-1628F0780B77}" sibTransId="{66AFE5D1-9F9A-4E17-986C-8CDC273639AE}"/>
    <dgm:cxn modelId="{E203FA8B-CA2B-4CFA-82E9-16607CA3E3DC}" type="presOf" srcId="{0FA11CFC-E66E-436B-AD26-65A71E6949AF}" destId="{F921470D-3CA5-40A2-9AB1-F611EEC0CCD8}" srcOrd="0" destOrd="0" presId="urn:microsoft.com/office/officeart/2008/layout/LinedList"/>
    <dgm:cxn modelId="{8B45FC90-1C22-4FEB-92BF-B24A8817EF51}" srcId="{2F92BDEB-CA15-4389-A855-7C8E26608250}" destId="{A79ECA66-0F9B-4D1D-971C-D7DF8E528DB0}" srcOrd="0" destOrd="0" parTransId="{34342613-D67A-4710-B6BF-8AD59383BF2A}" sibTransId="{DBD4F2A6-CB47-4992-B229-1EB783101145}"/>
    <dgm:cxn modelId="{4C473E6B-2806-40C9-AA1A-B6B73575F502}" type="presParOf" srcId="{61572713-48CA-4D3C-9F6A-0B58B0666D4E}" destId="{AB77A409-89BB-4287-808F-88943CAB9A0F}" srcOrd="0" destOrd="0" presId="urn:microsoft.com/office/officeart/2008/layout/LinedList"/>
    <dgm:cxn modelId="{BEA61227-CCA4-4860-9AE0-D5C845965576}" type="presParOf" srcId="{61572713-48CA-4D3C-9F6A-0B58B0666D4E}" destId="{3C67601F-BEC8-41AE-AC70-ADB5C7095C09}" srcOrd="1" destOrd="0" presId="urn:microsoft.com/office/officeart/2008/layout/LinedList"/>
    <dgm:cxn modelId="{B2D87450-958A-4518-AA2A-01625D86C9DB}" type="presParOf" srcId="{3C67601F-BEC8-41AE-AC70-ADB5C7095C09}" destId="{9ACEA373-2A11-4D58-8519-C9FD75E18D61}" srcOrd="0" destOrd="0" presId="urn:microsoft.com/office/officeart/2008/layout/LinedList"/>
    <dgm:cxn modelId="{5AB4FE18-BCAE-4D54-8658-BD45C30B3D30}" type="presParOf" srcId="{3C67601F-BEC8-41AE-AC70-ADB5C7095C09}" destId="{179A45B3-DDE3-4B6D-829D-5F2F14B43717}" srcOrd="1" destOrd="0" presId="urn:microsoft.com/office/officeart/2008/layout/LinedList"/>
    <dgm:cxn modelId="{6A37191B-AB43-4671-9CC4-04B263C76337}" type="presParOf" srcId="{61572713-48CA-4D3C-9F6A-0B58B0666D4E}" destId="{7889294F-DCB7-4179-BA19-0F4796425A7B}" srcOrd="2" destOrd="0" presId="urn:microsoft.com/office/officeart/2008/layout/LinedList"/>
    <dgm:cxn modelId="{384237F5-1DF1-411B-B2A3-FCD159C8FF20}" type="presParOf" srcId="{61572713-48CA-4D3C-9F6A-0B58B0666D4E}" destId="{F539E566-764D-4BE9-8CF9-FCD9509BF034}" srcOrd="3" destOrd="0" presId="urn:microsoft.com/office/officeart/2008/layout/LinedList"/>
    <dgm:cxn modelId="{25D87949-BE39-4B7D-A385-E4924A625D7B}" type="presParOf" srcId="{F539E566-764D-4BE9-8CF9-FCD9509BF034}" destId="{F921470D-3CA5-40A2-9AB1-F611EEC0CCD8}" srcOrd="0" destOrd="0" presId="urn:microsoft.com/office/officeart/2008/layout/LinedList"/>
    <dgm:cxn modelId="{7695CC15-7172-4B22-96C4-2EFBEE66F056}" type="presParOf" srcId="{F539E566-764D-4BE9-8CF9-FCD9509BF034}" destId="{DA3616B6-99FB-4AD7-92C5-7D4548C0840F}" srcOrd="1" destOrd="0" presId="urn:microsoft.com/office/officeart/2008/layout/LinedList"/>
    <dgm:cxn modelId="{AD5C0C7C-07F0-470B-A674-818499C6F84A}" type="presParOf" srcId="{61572713-48CA-4D3C-9F6A-0B58B0666D4E}" destId="{607D0357-9771-4122-86F7-3227AF063211}" srcOrd="4" destOrd="0" presId="urn:microsoft.com/office/officeart/2008/layout/LinedList"/>
    <dgm:cxn modelId="{164A9FAD-11F0-473F-BE3A-052BA70FB891}" type="presParOf" srcId="{61572713-48CA-4D3C-9F6A-0B58B0666D4E}" destId="{7B4B6551-E61C-4EE2-A121-59CA94020419}" srcOrd="5" destOrd="0" presId="urn:microsoft.com/office/officeart/2008/layout/LinedList"/>
    <dgm:cxn modelId="{259F0E5E-2AAD-4454-80B0-1866409B3D78}" type="presParOf" srcId="{7B4B6551-E61C-4EE2-A121-59CA94020419}" destId="{8F704FE7-114B-4191-B7C2-A4098A598F3A}" srcOrd="0" destOrd="0" presId="urn:microsoft.com/office/officeart/2008/layout/LinedList"/>
    <dgm:cxn modelId="{F88BEA2D-A0CE-4D8E-A047-4CC32837C959}" type="presParOf" srcId="{7B4B6551-E61C-4EE2-A121-59CA94020419}" destId="{60D8F691-F380-4EA2-9F09-89357308BE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92BDEB-CA15-4389-A855-7C8E26608250}" type="doc">
      <dgm:prSet loTypeId="urn:microsoft.com/office/officeart/2008/layout/LinedList" loCatId="Inbo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79ECA66-0F9B-4D1D-971C-D7DF8E528DB0}">
      <dgm:prSet/>
      <dgm:spPr/>
      <dgm:t>
        <a:bodyPr/>
        <a:lstStyle/>
        <a:p>
          <a:r>
            <a:rPr lang="en-US" b="0" i="0" dirty="0"/>
            <a:t>Course of Action</a:t>
          </a:r>
          <a:endParaRPr lang="en-US" dirty="0"/>
        </a:p>
      </dgm:t>
    </dgm:pt>
    <dgm:pt modelId="{34342613-D67A-4710-B6BF-8AD59383BF2A}" type="parTrans" cxnId="{8B45FC90-1C22-4FEB-92BF-B24A8817EF51}">
      <dgm:prSet/>
      <dgm:spPr/>
      <dgm:t>
        <a:bodyPr/>
        <a:lstStyle/>
        <a:p>
          <a:endParaRPr lang="en-US"/>
        </a:p>
      </dgm:t>
    </dgm:pt>
    <dgm:pt modelId="{DBD4F2A6-CB47-4992-B229-1EB783101145}" type="sibTrans" cxnId="{8B45FC90-1C22-4FEB-92BF-B24A8817EF51}">
      <dgm:prSet/>
      <dgm:spPr/>
      <dgm:t>
        <a:bodyPr/>
        <a:lstStyle/>
        <a:p>
          <a:endParaRPr lang="en-US"/>
        </a:p>
      </dgm:t>
    </dgm:pt>
    <dgm:pt modelId="{0FA11CFC-E66E-436B-AD26-65A71E6949AF}">
      <dgm:prSet/>
      <dgm:spPr/>
      <dgm:t>
        <a:bodyPr/>
        <a:lstStyle/>
        <a:p>
          <a:r>
            <a:rPr lang="en-US" b="0" i="0" dirty="0"/>
            <a:t>Objectives</a:t>
          </a:r>
          <a:endParaRPr lang="en-US" dirty="0"/>
        </a:p>
      </dgm:t>
    </dgm:pt>
    <dgm:pt modelId="{5B2C21B4-A35E-4DD4-83EA-D6B80FB3F2B6}" type="parTrans" cxnId="{93BF6B3B-0CE6-4302-99D5-E071A1C9E92B}">
      <dgm:prSet/>
      <dgm:spPr/>
      <dgm:t>
        <a:bodyPr/>
        <a:lstStyle/>
        <a:p>
          <a:endParaRPr lang="en-US"/>
        </a:p>
      </dgm:t>
    </dgm:pt>
    <dgm:pt modelId="{6CB56FF3-69FC-45E0-A2CA-886523BB54F3}" type="sibTrans" cxnId="{93BF6B3B-0CE6-4302-99D5-E071A1C9E92B}">
      <dgm:prSet/>
      <dgm:spPr/>
      <dgm:t>
        <a:bodyPr/>
        <a:lstStyle/>
        <a:p>
          <a:endParaRPr lang="en-US"/>
        </a:p>
      </dgm:t>
    </dgm:pt>
    <dgm:pt modelId="{3F1FB82B-4AE2-439A-AA52-4203F16F2913}">
      <dgm:prSet/>
      <dgm:spPr/>
      <dgm:t>
        <a:bodyPr/>
        <a:lstStyle/>
        <a:p>
          <a:r>
            <a:rPr lang="en-US" b="0" i="0" dirty="0"/>
            <a:t>Constraints</a:t>
          </a:r>
          <a:endParaRPr lang="en-US" dirty="0"/>
        </a:p>
      </dgm:t>
    </dgm:pt>
    <dgm:pt modelId="{CAAEE8BF-B2F5-4D1D-96EA-1628F0780B77}" type="parTrans" cxnId="{70218B47-F1A9-424E-966C-621C0835D0D8}">
      <dgm:prSet/>
      <dgm:spPr/>
      <dgm:t>
        <a:bodyPr/>
        <a:lstStyle/>
        <a:p>
          <a:endParaRPr lang="en-US"/>
        </a:p>
      </dgm:t>
    </dgm:pt>
    <dgm:pt modelId="{66AFE5D1-9F9A-4E17-986C-8CDC273639AE}" type="sibTrans" cxnId="{70218B47-F1A9-424E-966C-621C0835D0D8}">
      <dgm:prSet/>
      <dgm:spPr/>
      <dgm:t>
        <a:bodyPr/>
        <a:lstStyle/>
        <a:p>
          <a:endParaRPr lang="en-US"/>
        </a:p>
      </dgm:t>
    </dgm:pt>
    <dgm:pt modelId="{61572713-48CA-4D3C-9F6A-0B58B0666D4E}" type="pres">
      <dgm:prSet presAssocID="{2F92BDEB-CA15-4389-A855-7C8E26608250}" presName="vert0" presStyleCnt="0">
        <dgm:presLayoutVars>
          <dgm:dir/>
          <dgm:animOne val="branch"/>
          <dgm:animLvl val="lvl"/>
        </dgm:presLayoutVars>
      </dgm:prSet>
      <dgm:spPr/>
    </dgm:pt>
    <dgm:pt modelId="{AB77A409-89BB-4287-808F-88943CAB9A0F}" type="pres">
      <dgm:prSet presAssocID="{A79ECA66-0F9B-4D1D-971C-D7DF8E528DB0}" presName="thickLine" presStyleLbl="alignNode1" presStyleIdx="0" presStyleCnt="3"/>
      <dgm:spPr/>
    </dgm:pt>
    <dgm:pt modelId="{3C67601F-BEC8-41AE-AC70-ADB5C7095C09}" type="pres">
      <dgm:prSet presAssocID="{A79ECA66-0F9B-4D1D-971C-D7DF8E528DB0}" presName="horz1" presStyleCnt="0"/>
      <dgm:spPr/>
    </dgm:pt>
    <dgm:pt modelId="{9ACEA373-2A11-4D58-8519-C9FD75E18D61}" type="pres">
      <dgm:prSet presAssocID="{A79ECA66-0F9B-4D1D-971C-D7DF8E528DB0}" presName="tx1" presStyleLbl="revTx" presStyleIdx="0" presStyleCnt="3"/>
      <dgm:spPr/>
    </dgm:pt>
    <dgm:pt modelId="{179A45B3-DDE3-4B6D-829D-5F2F14B43717}" type="pres">
      <dgm:prSet presAssocID="{A79ECA66-0F9B-4D1D-971C-D7DF8E528DB0}" presName="vert1" presStyleCnt="0"/>
      <dgm:spPr/>
    </dgm:pt>
    <dgm:pt modelId="{7889294F-DCB7-4179-BA19-0F4796425A7B}" type="pres">
      <dgm:prSet presAssocID="{0FA11CFC-E66E-436B-AD26-65A71E6949AF}" presName="thickLine" presStyleLbl="alignNode1" presStyleIdx="1" presStyleCnt="3"/>
      <dgm:spPr/>
    </dgm:pt>
    <dgm:pt modelId="{F539E566-764D-4BE9-8CF9-FCD9509BF034}" type="pres">
      <dgm:prSet presAssocID="{0FA11CFC-E66E-436B-AD26-65A71E6949AF}" presName="horz1" presStyleCnt="0"/>
      <dgm:spPr/>
    </dgm:pt>
    <dgm:pt modelId="{F921470D-3CA5-40A2-9AB1-F611EEC0CCD8}" type="pres">
      <dgm:prSet presAssocID="{0FA11CFC-E66E-436B-AD26-65A71E6949AF}" presName="tx1" presStyleLbl="revTx" presStyleIdx="1" presStyleCnt="3"/>
      <dgm:spPr/>
    </dgm:pt>
    <dgm:pt modelId="{DA3616B6-99FB-4AD7-92C5-7D4548C0840F}" type="pres">
      <dgm:prSet presAssocID="{0FA11CFC-E66E-436B-AD26-65A71E6949AF}" presName="vert1" presStyleCnt="0"/>
      <dgm:spPr/>
    </dgm:pt>
    <dgm:pt modelId="{607D0357-9771-4122-86F7-3227AF063211}" type="pres">
      <dgm:prSet presAssocID="{3F1FB82B-4AE2-439A-AA52-4203F16F2913}" presName="thickLine" presStyleLbl="alignNode1" presStyleIdx="2" presStyleCnt="3"/>
      <dgm:spPr/>
    </dgm:pt>
    <dgm:pt modelId="{7B4B6551-E61C-4EE2-A121-59CA94020419}" type="pres">
      <dgm:prSet presAssocID="{3F1FB82B-4AE2-439A-AA52-4203F16F2913}" presName="horz1" presStyleCnt="0"/>
      <dgm:spPr/>
    </dgm:pt>
    <dgm:pt modelId="{8F704FE7-114B-4191-B7C2-A4098A598F3A}" type="pres">
      <dgm:prSet presAssocID="{3F1FB82B-4AE2-439A-AA52-4203F16F2913}" presName="tx1" presStyleLbl="revTx" presStyleIdx="2" presStyleCnt="3"/>
      <dgm:spPr/>
    </dgm:pt>
    <dgm:pt modelId="{60D8F691-F380-4EA2-9F09-89357308BE22}" type="pres">
      <dgm:prSet presAssocID="{3F1FB82B-4AE2-439A-AA52-4203F16F2913}" presName="vert1" presStyleCnt="0"/>
      <dgm:spPr/>
    </dgm:pt>
  </dgm:ptLst>
  <dgm:cxnLst>
    <dgm:cxn modelId="{1B63B229-74A9-43EF-B3E9-3157F936D382}" type="presOf" srcId="{3F1FB82B-4AE2-439A-AA52-4203F16F2913}" destId="{8F704FE7-114B-4191-B7C2-A4098A598F3A}" srcOrd="0" destOrd="0" presId="urn:microsoft.com/office/officeart/2008/layout/LinedList"/>
    <dgm:cxn modelId="{B2DB8635-5A0A-4E92-B8B1-C49CD6F74D3A}" type="presOf" srcId="{A79ECA66-0F9B-4D1D-971C-D7DF8E528DB0}" destId="{9ACEA373-2A11-4D58-8519-C9FD75E18D61}" srcOrd="0" destOrd="0" presId="urn:microsoft.com/office/officeart/2008/layout/LinedList"/>
    <dgm:cxn modelId="{93BF6B3B-0CE6-4302-99D5-E071A1C9E92B}" srcId="{2F92BDEB-CA15-4389-A855-7C8E26608250}" destId="{0FA11CFC-E66E-436B-AD26-65A71E6949AF}" srcOrd="1" destOrd="0" parTransId="{5B2C21B4-A35E-4DD4-83EA-D6B80FB3F2B6}" sibTransId="{6CB56FF3-69FC-45E0-A2CA-886523BB54F3}"/>
    <dgm:cxn modelId="{E759B33F-5113-4F06-8946-69D20632A9D2}" type="presOf" srcId="{2F92BDEB-CA15-4389-A855-7C8E26608250}" destId="{61572713-48CA-4D3C-9F6A-0B58B0666D4E}" srcOrd="0" destOrd="0" presId="urn:microsoft.com/office/officeart/2008/layout/LinedList"/>
    <dgm:cxn modelId="{70218B47-F1A9-424E-966C-621C0835D0D8}" srcId="{2F92BDEB-CA15-4389-A855-7C8E26608250}" destId="{3F1FB82B-4AE2-439A-AA52-4203F16F2913}" srcOrd="2" destOrd="0" parTransId="{CAAEE8BF-B2F5-4D1D-96EA-1628F0780B77}" sibTransId="{66AFE5D1-9F9A-4E17-986C-8CDC273639AE}"/>
    <dgm:cxn modelId="{E203FA8B-CA2B-4CFA-82E9-16607CA3E3DC}" type="presOf" srcId="{0FA11CFC-E66E-436B-AD26-65A71E6949AF}" destId="{F921470D-3CA5-40A2-9AB1-F611EEC0CCD8}" srcOrd="0" destOrd="0" presId="urn:microsoft.com/office/officeart/2008/layout/LinedList"/>
    <dgm:cxn modelId="{8B45FC90-1C22-4FEB-92BF-B24A8817EF51}" srcId="{2F92BDEB-CA15-4389-A855-7C8E26608250}" destId="{A79ECA66-0F9B-4D1D-971C-D7DF8E528DB0}" srcOrd="0" destOrd="0" parTransId="{34342613-D67A-4710-B6BF-8AD59383BF2A}" sibTransId="{DBD4F2A6-CB47-4992-B229-1EB783101145}"/>
    <dgm:cxn modelId="{4C473E6B-2806-40C9-AA1A-B6B73575F502}" type="presParOf" srcId="{61572713-48CA-4D3C-9F6A-0B58B0666D4E}" destId="{AB77A409-89BB-4287-808F-88943CAB9A0F}" srcOrd="0" destOrd="0" presId="urn:microsoft.com/office/officeart/2008/layout/LinedList"/>
    <dgm:cxn modelId="{BEA61227-CCA4-4860-9AE0-D5C845965576}" type="presParOf" srcId="{61572713-48CA-4D3C-9F6A-0B58B0666D4E}" destId="{3C67601F-BEC8-41AE-AC70-ADB5C7095C09}" srcOrd="1" destOrd="0" presId="urn:microsoft.com/office/officeart/2008/layout/LinedList"/>
    <dgm:cxn modelId="{B2D87450-958A-4518-AA2A-01625D86C9DB}" type="presParOf" srcId="{3C67601F-BEC8-41AE-AC70-ADB5C7095C09}" destId="{9ACEA373-2A11-4D58-8519-C9FD75E18D61}" srcOrd="0" destOrd="0" presId="urn:microsoft.com/office/officeart/2008/layout/LinedList"/>
    <dgm:cxn modelId="{5AB4FE18-BCAE-4D54-8658-BD45C30B3D30}" type="presParOf" srcId="{3C67601F-BEC8-41AE-AC70-ADB5C7095C09}" destId="{179A45B3-DDE3-4B6D-829D-5F2F14B43717}" srcOrd="1" destOrd="0" presId="urn:microsoft.com/office/officeart/2008/layout/LinedList"/>
    <dgm:cxn modelId="{6A37191B-AB43-4671-9CC4-04B263C76337}" type="presParOf" srcId="{61572713-48CA-4D3C-9F6A-0B58B0666D4E}" destId="{7889294F-DCB7-4179-BA19-0F4796425A7B}" srcOrd="2" destOrd="0" presId="urn:microsoft.com/office/officeart/2008/layout/LinedList"/>
    <dgm:cxn modelId="{384237F5-1DF1-411B-B2A3-FCD159C8FF20}" type="presParOf" srcId="{61572713-48CA-4D3C-9F6A-0B58B0666D4E}" destId="{F539E566-764D-4BE9-8CF9-FCD9509BF034}" srcOrd="3" destOrd="0" presId="urn:microsoft.com/office/officeart/2008/layout/LinedList"/>
    <dgm:cxn modelId="{25D87949-BE39-4B7D-A385-E4924A625D7B}" type="presParOf" srcId="{F539E566-764D-4BE9-8CF9-FCD9509BF034}" destId="{F921470D-3CA5-40A2-9AB1-F611EEC0CCD8}" srcOrd="0" destOrd="0" presId="urn:microsoft.com/office/officeart/2008/layout/LinedList"/>
    <dgm:cxn modelId="{7695CC15-7172-4B22-96C4-2EFBEE66F056}" type="presParOf" srcId="{F539E566-764D-4BE9-8CF9-FCD9509BF034}" destId="{DA3616B6-99FB-4AD7-92C5-7D4548C0840F}" srcOrd="1" destOrd="0" presId="urn:microsoft.com/office/officeart/2008/layout/LinedList"/>
    <dgm:cxn modelId="{AD5C0C7C-07F0-470B-A674-818499C6F84A}" type="presParOf" srcId="{61572713-48CA-4D3C-9F6A-0B58B0666D4E}" destId="{607D0357-9771-4122-86F7-3227AF063211}" srcOrd="4" destOrd="0" presId="urn:microsoft.com/office/officeart/2008/layout/LinedList"/>
    <dgm:cxn modelId="{164A9FAD-11F0-473F-BE3A-052BA70FB891}" type="presParOf" srcId="{61572713-48CA-4D3C-9F6A-0B58B0666D4E}" destId="{7B4B6551-E61C-4EE2-A121-59CA94020419}" srcOrd="5" destOrd="0" presId="urn:microsoft.com/office/officeart/2008/layout/LinedList"/>
    <dgm:cxn modelId="{259F0E5E-2AAD-4454-80B0-1866409B3D78}" type="presParOf" srcId="{7B4B6551-E61C-4EE2-A121-59CA94020419}" destId="{8F704FE7-114B-4191-B7C2-A4098A598F3A}" srcOrd="0" destOrd="0" presId="urn:microsoft.com/office/officeart/2008/layout/LinedList"/>
    <dgm:cxn modelId="{F88BEA2D-A0CE-4D8E-A047-4CC32837C959}" type="presParOf" srcId="{7B4B6551-E61C-4EE2-A121-59CA94020419}" destId="{60D8F691-F380-4EA2-9F09-89357308BE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DEEC2C-9D69-4498-A8FA-4DA7640490C7}" type="doc">
      <dgm:prSet loTypeId="urn:microsoft.com/office/officeart/2005/8/layout/vList2" loCatId="Inbox" qsTypeId="urn:microsoft.com/office/officeart/2005/8/quickstyle/simple4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85C062EE-ADC0-468C-8DE5-5584D057F0BB}">
      <dgm:prSet/>
      <dgm:spPr/>
      <dgm:t>
        <a:bodyPr/>
        <a:lstStyle/>
        <a:p>
          <a:r>
            <a:rPr lang="en-US" b="0" i="0" dirty="0"/>
            <a:t>Energy efficient design</a:t>
          </a:r>
          <a:endParaRPr lang="en-US" dirty="0"/>
        </a:p>
      </dgm:t>
    </dgm:pt>
    <dgm:pt modelId="{0EBEBA17-7620-4109-8B5C-0D94C3151AE6}" type="parTrans" cxnId="{090C08EB-13BD-461B-A6F6-00B9D577AF93}">
      <dgm:prSet/>
      <dgm:spPr/>
      <dgm:t>
        <a:bodyPr/>
        <a:lstStyle/>
        <a:p>
          <a:endParaRPr lang="en-US"/>
        </a:p>
      </dgm:t>
    </dgm:pt>
    <dgm:pt modelId="{E992F3BF-5B6B-43B9-9071-3CC8151FE839}" type="sibTrans" cxnId="{090C08EB-13BD-461B-A6F6-00B9D577AF93}">
      <dgm:prSet/>
      <dgm:spPr/>
      <dgm:t>
        <a:bodyPr/>
        <a:lstStyle/>
        <a:p>
          <a:endParaRPr lang="en-US"/>
        </a:p>
      </dgm:t>
    </dgm:pt>
    <dgm:pt modelId="{B43F9706-07BA-47B9-B788-125797F1E115}">
      <dgm:prSet/>
      <dgm:spPr/>
      <dgm:t>
        <a:bodyPr/>
        <a:lstStyle/>
        <a:p>
          <a:r>
            <a:rPr lang="en-US" b="0" i="0"/>
            <a:t>Combined cooling, heating, and power</a:t>
          </a:r>
          <a:endParaRPr lang="en-US"/>
        </a:p>
      </dgm:t>
    </dgm:pt>
    <dgm:pt modelId="{84A411C6-BFC4-4CCF-AA87-7D8DF456E46E}" type="parTrans" cxnId="{6EACC705-8058-4461-90E7-1D7DC42C8F91}">
      <dgm:prSet/>
      <dgm:spPr/>
      <dgm:t>
        <a:bodyPr/>
        <a:lstStyle/>
        <a:p>
          <a:endParaRPr lang="en-US"/>
        </a:p>
      </dgm:t>
    </dgm:pt>
    <dgm:pt modelId="{328468F5-56F5-418D-AFAF-41DFD4A5D2C2}" type="sibTrans" cxnId="{6EACC705-8058-4461-90E7-1D7DC42C8F91}">
      <dgm:prSet/>
      <dgm:spPr/>
      <dgm:t>
        <a:bodyPr/>
        <a:lstStyle/>
        <a:p>
          <a:endParaRPr lang="en-US"/>
        </a:p>
      </dgm:t>
    </dgm:pt>
    <dgm:pt modelId="{78C57727-C974-421E-9E15-69D41E6913FC}">
      <dgm:prSet/>
      <dgm:spPr/>
      <dgm:t>
        <a:bodyPr/>
        <a:lstStyle/>
        <a:p>
          <a:r>
            <a:rPr lang="en-US" b="0" i="0"/>
            <a:t>“…Minimization of building annual total cost.”</a:t>
          </a:r>
          <a:endParaRPr lang="en-US"/>
        </a:p>
      </dgm:t>
    </dgm:pt>
    <dgm:pt modelId="{513EFDB5-8F77-45C1-8104-D8DEB4672170}" type="parTrans" cxnId="{33BF3EC2-A581-4C14-A662-F3CDF38E2B6E}">
      <dgm:prSet/>
      <dgm:spPr/>
      <dgm:t>
        <a:bodyPr/>
        <a:lstStyle/>
        <a:p>
          <a:endParaRPr lang="en-US"/>
        </a:p>
      </dgm:t>
    </dgm:pt>
    <dgm:pt modelId="{F89B32F8-C94C-4E5E-BACC-984333C3BF4A}" type="sibTrans" cxnId="{33BF3EC2-A581-4C14-A662-F3CDF38E2B6E}">
      <dgm:prSet/>
      <dgm:spPr/>
      <dgm:t>
        <a:bodyPr/>
        <a:lstStyle/>
        <a:p>
          <a:endParaRPr lang="en-US"/>
        </a:p>
      </dgm:t>
    </dgm:pt>
    <dgm:pt modelId="{B74B626B-878F-4B18-8499-7F3B896D4E68}">
      <dgm:prSet/>
      <dgm:spPr/>
      <dgm:t>
        <a:bodyPr/>
        <a:lstStyle/>
        <a:p>
          <a:r>
            <a:rPr lang="en-US" b="0" i="0"/>
            <a:t>Constraints</a:t>
          </a:r>
          <a:endParaRPr lang="en-US"/>
        </a:p>
      </dgm:t>
    </dgm:pt>
    <dgm:pt modelId="{0D2AD06A-0C8A-4888-9E49-3EA75A3D1434}" type="parTrans" cxnId="{6A8CFBF4-7853-4875-87E6-4331EA99C84B}">
      <dgm:prSet/>
      <dgm:spPr/>
      <dgm:t>
        <a:bodyPr/>
        <a:lstStyle/>
        <a:p>
          <a:endParaRPr lang="en-US"/>
        </a:p>
      </dgm:t>
    </dgm:pt>
    <dgm:pt modelId="{185F6860-3A0B-4DA9-B52E-A42675911D39}" type="sibTrans" cxnId="{6A8CFBF4-7853-4875-87E6-4331EA99C84B}">
      <dgm:prSet/>
      <dgm:spPr/>
      <dgm:t>
        <a:bodyPr/>
        <a:lstStyle/>
        <a:p>
          <a:endParaRPr lang="en-US"/>
        </a:p>
      </dgm:t>
    </dgm:pt>
    <dgm:pt modelId="{B64D9CDA-6FF2-49A8-BCAB-2E377ECB16E7}" type="pres">
      <dgm:prSet presAssocID="{74DEEC2C-9D69-4498-A8FA-4DA7640490C7}" presName="linear" presStyleCnt="0">
        <dgm:presLayoutVars>
          <dgm:animLvl val="lvl"/>
          <dgm:resizeHandles val="exact"/>
        </dgm:presLayoutVars>
      </dgm:prSet>
      <dgm:spPr/>
    </dgm:pt>
    <dgm:pt modelId="{B3B425E5-44E2-49A0-A1D0-DFFE40EBCC47}" type="pres">
      <dgm:prSet presAssocID="{85C062EE-ADC0-468C-8DE5-5584D057F0B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15F5757-857C-450C-8B01-8C191E3EE60F}" type="pres">
      <dgm:prSet presAssocID="{E992F3BF-5B6B-43B9-9071-3CC8151FE839}" presName="spacer" presStyleCnt="0"/>
      <dgm:spPr/>
    </dgm:pt>
    <dgm:pt modelId="{A32F29DB-79C6-4C65-A2C0-3E93CF459DD6}" type="pres">
      <dgm:prSet presAssocID="{B43F9706-07BA-47B9-B788-125797F1E11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A8E9EC3-A87A-4FF3-B469-AED2FFBC9CDF}" type="pres">
      <dgm:prSet presAssocID="{328468F5-56F5-418D-AFAF-41DFD4A5D2C2}" presName="spacer" presStyleCnt="0"/>
      <dgm:spPr/>
    </dgm:pt>
    <dgm:pt modelId="{BC5DBAF5-3BE4-42D2-BC7D-3D5ABF218C11}" type="pres">
      <dgm:prSet presAssocID="{78C57727-C974-421E-9E15-69D41E6913F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59CC74E-0CDE-4C77-B7E1-0010FDA2712D}" type="pres">
      <dgm:prSet presAssocID="{F89B32F8-C94C-4E5E-BACC-984333C3BF4A}" presName="spacer" presStyleCnt="0"/>
      <dgm:spPr/>
    </dgm:pt>
    <dgm:pt modelId="{F0D614B6-1B35-40FC-BFB7-50B853C12B33}" type="pres">
      <dgm:prSet presAssocID="{B74B626B-878F-4B18-8499-7F3B896D4E6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51D6401-CA4A-4900-B6DC-E94C20E7B85B}" type="presOf" srcId="{74DEEC2C-9D69-4498-A8FA-4DA7640490C7}" destId="{B64D9CDA-6FF2-49A8-BCAB-2E377ECB16E7}" srcOrd="0" destOrd="0" presId="urn:microsoft.com/office/officeart/2005/8/layout/vList2"/>
    <dgm:cxn modelId="{6EACC705-8058-4461-90E7-1D7DC42C8F91}" srcId="{74DEEC2C-9D69-4498-A8FA-4DA7640490C7}" destId="{B43F9706-07BA-47B9-B788-125797F1E115}" srcOrd="1" destOrd="0" parTransId="{84A411C6-BFC4-4CCF-AA87-7D8DF456E46E}" sibTransId="{328468F5-56F5-418D-AFAF-41DFD4A5D2C2}"/>
    <dgm:cxn modelId="{DB0D6A6B-E9C7-4E78-A879-5AA918C90C81}" type="presOf" srcId="{B74B626B-878F-4B18-8499-7F3B896D4E68}" destId="{F0D614B6-1B35-40FC-BFB7-50B853C12B33}" srcOrd="0" destOrd="0" presId="urn:microsoft.com/office/officeart/2005/8/layout/vList2"/>
    <dgm:cxn modelId="{08B7B1B3-90EE-445C-BC73-3F69FC50DD2E}" type="presOf" srcId="{85C062EE-ADC0-468C-8DE5-5584D057F0BB}" destId="{B3B425E5-44E2-49A0-A1D0-DFFE40EBCC47}" srcOrd="0" destOrd="0" presId="urn:microsoft.com/office/officeart/2005/8/layout/vList2"/>
    <dgm:cxn modelId="{3B3A52C1-C067-4F21-97D4-2FC43CD2F191}" type="presOf" srcId="{78C57727-C974-421E-9E15-69D41E6913FC}" destId="{BC5DBAF5-3BE4-42D2-BC7D-3D5ABF218C11}" srcOrd="0" destOrd="0" presId="urn:microsoft.com/office/officeart/2005/8/layout/vList2"/>
    <dgm:cxn modelId="{33BF3EC2-A581-4C14-A662-F3CDF38E2B6E}" srcId="{74DEEC2C-9D69-4498-A8FA-4DA7640490C7}" destId="{78C57727-C974-421E-9E15-69D41E6913FC}" srcOrd="2" destOrd="0" parTransId="{513EFDB5-8F77-45C1-8104-D8DEB4672170}" sibTransId="{F89B32F8-C94C-4E5E-BACC-984333C3BF4A}"/>
    <dgm:cxn modelId="{090C08EB-13BD-461B-A6F6-00B9D577AF93}" srcId="{74DEEC2C-9D69-4498-A8FA-4DA7640490C7}" destId="{85C062EE-ADC0-468C-8DE5-5584D057F0BB}" srcOrd="0" destOrd="0" parTransId="{0EBEBA17-7620-4109-8B5C-0D94C3151AE6}" sibTransId="{E992F3BF-5B6B-43B9-9071-3CC8151FE839}"/>
    <dgm:cxn modelId="{A6D8C7EE-435A-4ABB-AD33-2FB4434A9F87}" type="presOf" srcId="{B43F9706-07BA-47B9-B788-125797F1E115}" destId="{A32F29DB-79C6-4C65-A2C0-3E93CF459DD6}" srcOrd="0" destOrd="0" presId="urn:microsoft.com/office/officeart/2005/8/layout/vList2"/>
    <dgm:cxn modelId="{6A8CFBF4-7853-4875-87E6-4331EA99C84B}" srcId="{74DEEC2C-9D69-4498-A8FA-4DA7640490C7}" destId="{B74B626B-878F-4B18-8499-7F3B896D4E68}" srcOrd="3" destOrd="0" parTransId="{0D2AD06A-0C8A-4888-9E49-3EA75A3D1434}" sibTransId="{185F6860-3A0B-4DA9-B52E-A42675911D39}"/>
    <dgm:cxn modelId="{D113E742-C437-4418-AD09-B70B7B7DD774}" type="presParOf" srcId="{B64D9CDA-6FF2-49A8-BCAB-2E377ECB16E7}" destId="{B3B425E5-44E2-49A0-A1D0-DFFE40EBCC47}" srcOrd="0" destOrd="0" presId="urn:microsoft.com/office/officeart/2005/8/layout/vList2"/>
    <dgm:cxn modelId="{132D0377-6853-47B1-83A6-72D057FFB687}" type="presParOf" srcId="{B64D9CDA-6FF2-49A8-BCAB-2E377ECB16E7}" destId="{515F5757-857C-450C-8B01-8C191E3EE60F}" srcOrd="1" destOrd="0" presId="urn:microsoft.com/office/officeart/2005/8/layout/vList2"/>
    <dgm:cxn modelId="{DAD99978-60A1-41A9-BE13-92CECE2C8868}" type="presParOf" srcId="{B64D9CDA-6FF2-49A8-BCAB-2E377ECB16E7}" destId="{A32F29DB-79C6-4C65-A2C0-3E93CF459DD6}" srcOrd="2" destOrd="0" presId="urn:microsoft.com/office/officeart/2005/8/layout/vList2"/>
    <dgm:cxn modelId="{01432BCB-1943-423B-A5F9-BD85B607A4C3}" type="presParOf" srcId="{B64D9CDA-6FF2-49A8-BCAB-2E377ECB16E7}" destId="{EA8E9EC3-A87A-4FF3-B469-AED2FFBC9CDF}" srcOrd="3" destOrd="0" presId="urn:microsoft.com/office/officeart/2005/8/layout/vList2"/>
    <dgm:cxn modelId="{3D763470-FF5E-4806-B093-E8905FF8F928}" type="presParOf" srcId="{B64D9CDA-6FF2-49A8-BCAB-2E377ECB16E7}" destId="{BC5DBAF5-3BE4-42D2-BC7D-3D5ABF218C11}" srcOrd="4" destOrd="0" presId="urn:microsoft.com/office/officeart/2005/8/layout/vList2"/>
    <dgm:cxn modelId="{273945B5-CD34-42C0-A0BE-529060AC8D09}" type="presParOf" srcId="{B64D9CDA-6FF2-49A8-BCAB-2E377ECB16E7}" destId="{A59CC74E-0CDE-4C77-B7E1-0010FDA2712D}" srcOrd="5" destOrd="0" presId="urn:microsoft.com/office/officeart/2005/8/layout/vList2"/>
    <dgm:cxn modelId="{0A786CE6-30F6-489B-99C2-BE23ACC2F544}" type="presParOf" srcId="{B64D9CDA-6FF2-49A8-BCAB-2E377ECB16E7}" destId="{F0D614B6-1B35-40FC-BFB7-50B853C12B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EE24B2-B18C-4B39-BA89-050BAFF8F397}" type="doc">
      <dgm:prSet loTypeId="urn:microsoft.com/office/officeart/2005/8/layout/default" loCatId="Inbox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D3C95FF3-ADC3-4607-BB8E-C8E3256C78B4}">
      <dgm:prSet custT="1"/>
      <dgm:spPr/>
      <dgm:t>
        <a:bodyPr/>
        <a:lstStyle/>
        <a:p>
          <a:r>
            <a:rPr lang="en-US" sz="2800" dirty="0"/>
            <a:t>Increase absorption chiller size</a:t>
          </a:r>
        </a:p>
      </dgm:t>
    </dgm:pt>
    <dgm:pt modelId="{9FF84634-694D-4F88-ADF2-1952B1FB3C8B}" type="parTrans" cxnId="{D5B1B0AB-38E1-42A8-8CA4-38E4843BCAF6}">
      <dgm:prSet/>
      <dgm:spPr/>
      <dgm:t>
        <a:bodyPr/>
        <a:lstStyle/>
        <a:p>
          <a:endParaRPr lang="en-US"/>
        </a:p>
      </dgm:t>
    </dgm:pt>
    <dgm:pt modelId="{7F44D75C-A820-441E-AF98-C20B7FF2200C}" type="sibTrans" cxnId="{D5B1B0AB-38E1-42A8-8CA4-38E4843BCAF6}">
      <dgm:prSet/>
      <dgm:spPr/>
      <dgm:t>
        <a:bodyPr/>
        <a:lstStyle/>
        <a:p>
          <a:endParaRPr lang="en-US"/>
        </a:p>
      </dgm:t>
    </dgm:pt>
    <dgm:pt modelId="{D69DFFB7-3C58-4852-AD3A-C6C776C6B878}">
      <dgm:prSet custT="1"/>
      <dgm:spPr/>
      <dgm:t>
        <a:bodyPr/>
        <a:lstStyle/>
        <a:p>
          <a:r>
            <a:rPr lang="en-US" sz="2800" b="0" i="0" dirty="0"/>
            <a:t>Decrease electric chiller size</a:t>
          </a:r>
          <a:endParaRPr lang="en-US" sz="2800" dirty="0"/>
        </a:p>
      </dgm:t>
    </dgm:pt>
    <dgm:pt modelId="{E904F63A-7DDA-44A3-9E28-756F58CD53EC}" type="parTrans" cxnId="{7A2EBCD7-436E-41FC-9EAD-55EF115DDA0B}">
      <dgm:prSet/>
      <dgm:spPr/>
      <dgm:t>
        <a:bodyPr/>
        <a:lstStyle/>
        <a:p>
          <a:endParaRPr lang="en-US"/>
        </a:p>
      </dgm:t>
    </dgm:pt>
    <dgm:pt modelId="{0D6D9CC0-E1BD-4976-8EC7-9B726562D519}" type="sibTrans" cxnId="{7A2EBCD7-436E-41FC-9EAD-55EF115DDA0B}">
      <dgm:prSet/>
      <dgm:spPr/>
      <dgm:t>
        <a:bodyPr/>
        <a:lstStyle/>
        <a:p>
          <a:endParaRPr lang="en-US"/>
        </a:p>
      </dgm:t>
    </dgm:pt>
    <dgm:pt modelId="{528F0580-F8EE-43D0-A5F2-8F6BA870C673}">
      <dgm:prSet custT="1"/>
      <dgm:spPr/>
      <dgm:t>
        <a:bodyPr/>
        <a:lstStyle/>
        <a:p>
          <a:r>
            <a:rPr lang="en-US" sz="2800" b="0" i="0" dirty="0"/>
            <a:t>Increase CHP unit size</a:t>
          </a:r>
          <a:endParaRPr lang="en-US" sz="2800" dirty="0"/>
        </a:p>
      </dgm:t>
    </dgm:pt>
    <dgm:pt modelId="{44288729-CADD-447E-929D-48BEE66371C8}" type="parTrans" cxnId="{8BD9C291-7F88-4339-B4EC-8EDF014C053D}">
      <dgm:prSet/>
      <dgm:spPr/>
      <dgm:t>
        <a:bodyPr/>
        <a:lstStyle/>
        <a:p>
          <a:endParaRPr lang="en-US"/>
        </a:p>
      </dgm:t>
    </dgm:pt>
    <dgm:pt modelId="{E935D669-57A1-410D-8874-BCEDDC0EFD1C}" type="sibTrans" cxnId="{8BD9C291-7F88-4339-B4EC-8EDF014C053D}">
      <dgm:prSet/>
      <dgm:spPr/>
      <dgm:t>
        <a:bodyPr/>
        <a:lstStyle/>
        <a:p>
          <a:endParaRPr lang="en-US"/>
        </a:p>
      </dgm:t>
    </dgm:pt>
    <dgm:pt modelId="{0790BFDF-5197-4016-974D-A626892607B7}">
      <dgm:prSet/>
      <dgm:spPr/>
      <dgm:t>
        <a:bodyPr/>
        <a:lstStyle/>
        <a:p>
          <a:r>
            <a:rPr lang="en-US" b="0" i="0" dirty="0"/>
            <a:t>Generic Algebraic Modeling System (GAMS)</a:t>
          </a:r>
          <a:endParaRPr lang="en-US" dirty="0"/>
        </a:p>
      </dgm:t>
    </dgm:pt>
    <dgm:pt modelId="{40F89477-F88A-4B27-8983-5FA5D084EB17}" type="parTrans" cxnId="{60700D4B-7359-4BF2-8747-3AEC8BFD2FB0}">
      <dgm:prSet/>
      <dgm:spPr/>
      <dgm:t>
        <a:bodyPr/>
        <a:lstStyle/>
        <a:p>
          <a:endParaRPr lang="en-US"/>
        </a:p>
      </dgm:t>
    </dgm:pt>
    <dgm:pt modelId="{1379EA49-3DB2-4CA1-B379-8BE5022B97A4}" type="sibTrans" cxnId="{60700D4B-7359-4BF2-8747-3AEC8BFD2FB0}">
      <dgm:prSet/>
      <dgm:spPr/>
      <dgm:t>
        <a:bodyPr/>
        <a:lstStyle/>
        <a:p>
          <a:endParaRPr lang="en-US"/>
        </a:p>
      </dgm:t>
    </dgm:pt>
    <dgm:pt modelId="{297A8378-9B0C-4EFE-A294-70F8374B13D6}" type="pres">
      <dgm:prSet presAssocID="{69EE24B2-B18C-4B39-BA89-050BAFF8F397}" presName="diagram" presStyleCnt="0">
        <dgm:presLayoutVars>
          <dgm:dir/>
          <dgm:resizeHandles val="exact"/>
        </dgm:presLayoutVars>
      </dgm:prSet>
      <dgm:spPr/>
    </dgm:pt>
    <dgm:pt modelId="{B14BCF26-E741-4B9C-84A6-FDE7623010DF}" type="pres">
      <dgm:prSet presAssocID="{D3C95FF3-ADC3-4607-BB8E-C8E3256C78B4}" presName="node" presStyleLbl="node1" presStyleIdx="0" presStyleCnt="4">
        <dgm:presLayoutVars>
          <dgm:bulletEnabled val="1"/>
        </dgm:presLayoutVars>
      </dgm:prSet>
      <dgm:spPr/>
    </dgm:pt>
    <dgm:pt modelId="{F0295301-149A-438E-A38F-9AD6281C17BB}" type="pres">
      <dgm:prSet presAssocID="{7F44D75C-A820-441E-AF98-C20B7FF2200C}" presName="sibTrans" presStyleCnt="0"/>
      <dgm:spPr/>
    </dgm:pt>
    <dgm:pt modelId="{993B3167-9A38-4D83-9A1E-7028FEE678E0}" type="pres">
      <dgm:prSet presAssocID="{D69DFFB7-3C58-4852-AD3A-C6C776C6B878}" presName="node" presStyleLbl="node1" presStyleIdx="1" presStyleCnt="4">
        <dgm:presLayoutVars>
          <dgm:bulletEnabled val="1"/>
        </dgm:presLayoutVars>
      </dgm:prSet>
      <dgm:spPr/>
    </dgm:pt>
    <dgm:pt modelId="{8D3777E7-1068-44C2-AFF5-DA16EFD43F5B}" type="pres">
      <dgm:prSet presAssocID="{0D6D9CC0-E1BD-4976-8EC7-9B726562D519}" presName="sibTrans" presStyleCnt="0"/>
      <dgm:spPr/>
    </dgm:pt>
    <dgm:pt modelId="{DC5A5552-4563-4447-836A-0B724D5BDE33}" type="pres">
      <dgm:prSet presAssocID="{528F0580-F8EE-43D0-A5F2-8F6BA870C673}" presName="node" presStyleLbl="node1" presStyleIdx="2" presStyleCnt="4">
        <dgm:presLayoutVars>
          <dgm:bulletEnabled val="1"/>
        </dgm:presLayoutVars>
      </dgm:prSet>
      <dgm:spPr/>
    </dgm:pt>
    <dgm:pt modelId="{47193D00-2E65-4F5A-8200-C64F597FA864}" type="pres">
      <dgm:prSet presAssocID="{E935D669-57A1-410D-8874-BCEDDC0EFD1C}" presName="sibTrans" presStyleCnt="0"/>
      <dgm:spPr/>
    </dgm:pt>
    <dgm:pt modelId="{AC92A5FC-1360-41C9-AC74-181EAC5CDAEA}" type="pres">
      <dgm:prSet presAssocID="{0790BFDF-5197-4016-974D-A626892607B7}" presName="node" presStyleLbl="node1" presStyleIdx="3" presStyleCnt="4">
        <dgm:presLayoutVars>
          <dgm:bulletEnabled val="1"/>
        </dgm:presLayoutVars>
      </dgm:prSet>
      <dgm:spPr/>
    </dgm:pt>
  </dgm:ptLst>
  <dgm:cxnLst>
    <dgm:cxn modelId="{E49A8B23-177B-4D79-B376-6B6FC286EDB4}" type="presOf" srcId="{528F0580-F8EE-43D0-A5F2-8F6BA870C673}" destId="{DC5A5552-4563-4447-836A-0B724D5BDE33}" srcOrd="0" destOrd="0" presId="urn:microsoft.com/office/officeart/2005/8/layout/default"/>
    <dgm:cxn modelId="{141FEB35-2544-4E83-BCE8-6063637ADDEF}" type="presOf" srcId="{69EE24B2-B18C-4B39-BA89-050BAFF8F397}" destId="{297A8378-9B0C-4EFE-A294-70F8374B13D6}" srcOrd="0" destOrd="0" presId="urn:microsoft.com/office/officeart/2005/8/layout/default"/>
    <dgm:cxn modelId="{60700D4B-7359-4BF2-8747-3AEC8BFD2FB0}" srcId="{69EE24B2-B18C-4B39-BA89-050BAFF8F397}" destId="{0790BFDF-5197-4016-974D-A626892607B7}" srcOrd="3" destOrd="0" parTransId="{40F89477-F88A-4B27-8983-5FA5D084EB17}" sibTransId="{1379EA49-3DB2-4CA1-B379-8BE5022B97A4}"/>
    <dgm:cxn modelId="{E3D26571-800F-453D-BA6C-5EA6DE473FF5}" type="presOf" srcId="{D69DFFB7-3C58-4852-AD3A-C6C776C6B878}" destId="{993B3167-9A38-4D83-9A1E-7028FEE678E0}" srcOrd="0" destOrd="0" presId="urn:microsoft.com/office/officeart/2005/8/layout/default"/>
    <dgm:cxn modelId="{CA39DD72-CA42-46E5-A592-B1C512E817D2}" type="presOf" srcId="{0790BFDF-5197-4016-974D-A626892607B7}" destId="{AC92A5FC-1360-41C9-AC74-181EAC5CDAEA}" srcOrd="0" destOrd="0" presId="urn:microsoft.com/office/officeart/2005/8/layout/default"/>
    <dgm:cxn modelId="{8BD9C291-7F88-4339-B4EC-8EDF014C053D}" srcId="{69EE24B2-B18C-4B39-BA89-050BAFF8F397}" destId="{528F0580-F8EE-43D0-A5F2-8F6BA870C673}" srcOrd="2" destOrd="0" parTransId="{44288729-CADD-447E-929D-48BEE66371C8}" sibTransId="{E935D669-57A1-410D-8874-BCEDDC0EFD1C}"/>
    <dgm:cxn modelId="{D5B1B0AB-38E1-42A8-8CA4-38E4843BCAF6}" srcId="{69EE24B2-B18C-4B39-BA89-050BAFF8F397}" destId="{D3C95FF3-ADC3-4607-BB8E-C8E3256C78B4}" srcOrd="0" destOrd="0" parTransId="{9FF84634-694D-4F88-ADF2-1952B1FB3C8B}" sibTransId="{7F44D75C-A820-441E-AF98-C20B7FF2200C}"/>
    <dgm:cxn modelId="{7A2EBCD7-436E-41FC-9EAD-55EF115DDA0B}" srcId="{69EE24B2-B18C-4B39-BA89-050BAFF8F397}" destId="{D69DFFB7-3C58-4852-AD3A-C6C776C6B878}" srcOrd="1" destOrd="0" parTransId="{E904F63A-7DDA-44A3-9E28-756F58CD53EC}" sibTransId="{0D6D9CC0-E1BD-4976-8EC7-9B726562D519}"/>
    <dgm:cxn modelId="{C82F73FB-3137-4392-AE29-CBECE5DAA0CE}" type="presOf" srcId="{D3C95FF3-ADC3-4607-BB8E-C8E3256C78B4}" destId="{B14BCF26-E741-4B9C-84A6-FDE7623010DF}" srcOrd="0" destOrd="0" presId="urn:microsoft.com/office/officeart/2005/8/layout/default"/>
    <dgm:cxn modelId="{C3CAE9F7-B0F8-42E2-A2E0-DC611E03EC04}" type="presParOf" srcId="{297A8378-9B0C-4EFE-A294-70F8374B13D6}" destId="{B14BCF26-E741-4B9C-84A6-FDE7623010DF}" srcOrd="0" destOrd="0" presId="urn:microsoft.com/office/officeart/2005/8/layout/default"/>
    <dgm:cxn modelId="{3F04A87D-EBFE-4883-8711-FA79D03DB2BD}" type="presParOf" srcId="{297A8378-9B0C-4EFE-A294-70F8374B13D6}" destId="{F0295301-149A-438E-A38F-9AD6281C17BB}" srcOrd="1" destOrd="0" presId="urn:microsoft.com/office/officeart/2005/8/layout/default"/>
    <dgm:cxn modelId="{7D9BFE3C-A38A-473A-A4AE-5A9EDD921025}" type="presParOf" srcId="{297A8378-9B0C-4EFE-A294-70F8374B13D6}" destId="{993B3167-9A38-4D83-9A1E-7028FEE678E0}" srcOrd="2" destOrd="0" presId="urn:microsoft.com/office/officeart/2005/8/layout/default"/>
    <dgm:cxn modelId="{4CC0B469-FD8C-412C-AB0B-13E0D8BC7F57}" type="presParOf" srcId="{297A8378-9B0C-4EFE-A294-70F8374B13D6}" destId="{8D3777E7-1068-44C2-AFF5-DA16EFD43F5B}" srcOrd="3" destOrd="0" presId="urn:microsoft.com/office/officeart/2005/8/layout/default"/>
    <dgm:cxn modelId="{DA80CE48-DA66-4399-800B-BEED6DC23C34}" type="presParOf" srcId="{297A8378-9B0C-4EFE-A294-70F8374B13D6}" destId="{DC5A5552-4563-4447-836A-0B724D5BDE33}" srcOrd="4" destOrd="0" presId="urn:microsoft.com/office/officeart/2005/8/layout/default"/>
    <dgm:cxn modelId="{3A557586-8BD0-4D18-8984-BBAFC1044FE7}" type="presParOf" srcId="{297A8378-9B0C-4EFE-A294-70F8374B13D6}" destId="{47193D00-2E65-4F5A-8200-C64F597FA864}" srcOrd="5" destOrd="0" presId="urn:microsoft.com/office/officeart/2005/8/layout/default"/>
    <dgm:cxn modelId="{82844FE1-1B2B-427C-B482-A9AB40021D9B}" type="presParOf" srcId="{297A8378-9B0C-4EFE-A294-70F8374B13D6}" destId="{AC92A5FC-1360-41C9-AC74-181EAC5CDAE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A409-89BB-4287-808F-88943CAB9A0F}">
      <dsp:nvSpPr>
        <dsp:cNvPr id="0" name=""/>
        <dsp:cNvSpPr/>
      </dsp:nvSpPr>
      <dsp:spPr>
        <a:xfrm>
          <a:off x="0" y="1036"/>
          <a:ext cx="544707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CEA373-2A11-4D58-8519-C9FD75E18D61}">
      <dsp:nvSpPr>
        <dsp:cNvPr id="0" name=""/>
        <dsp:cNvSpPr/>
      </dsp:nvSpPr>
      <dsp:spPr>
        <a:xfrm>
          <a:off x="0" y="1036"/>
          <a:ext cx="5447070" cy="70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/>
            <a:t>Variables in Separate Terms</a:t>
          </a:r>
          <a:endParaRPr lang="en-US" sz="3000" kern="1200" dirty="0"/>
        </a:p>
      </dsp:txBody>
      <dsp:txXfrm>
        <a:off x="0" y="1036"/>
        <a:ext cx="5447070" cy="706650"/>
      </dsp:txXfrm>
    </dsp:sp>
    <dsp:sp modelId="{7889294F-DCB7-4179-BA19-0F4796425A7B}">
      <dsp:nvSpPr>
        <dsp:cNvPr id="0" name=""/>
        <dsp:cNvSpPr/>
      </dsp:nvSpPr>
      <dsp:spPr>
        <a:xfrm>
          <a:off x="0" y="707687"/>
          <a:ext cx="5447070" cy="0"/>
        </a:xfrm>
        <a:prstGeom prst="line">
          <a:avLst/>
        </a:prstGeom>
        <a:solidFill>
          <a:schemeClr val="accent4">
            <a:hueOff val="1329380"/>
            <a:satOff val="481"/>
            <a:lumOff val="-3921"/>
            <a:alphaOff val="0"/>
          </a:schemeClr>
        </a:solidFill>
        <a:ln w="19050" cap="rnd" cmpd="sng" algn="ctr">
          <a:solidFill>
            <a:schemeClr val="accent4">
              <a:hueOff val="1329380"/>
              <a:satOff val="481"/>
              <a:lumOff val="-3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1470D-3CA5-40A2-9AB1-F611EEC0CCD8}">
      <dsp:nvSpPr>
        <dsp:cNvPr id="0" name=""/>
        <dsp:cNvSpPr/>
      </dsp:nvSpPr>
      <dsp:spPr>
        <a:xfrm>
          <a:off x="0" y="707687"/>
          <a:ext cx="5447070" cy="70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/>
            <a:t>First power</a:t>
          </a:r>
          <a:endParaRPr lang="en-US" sz="3000" kern="1200" dirty="0"/>
        </a:p>
      </dsp:txBody>
      <dsp:txXfrm>
        <a:off x="0" y="707687"/>
        <a:ext cx="5447070" cy="706650"/>
      </dsp:txXfrm>
    </dsp:sp>
    <dsp:sp modelId="{607D0357-9771-4122-86F7-3227AF063211}">
      <dsp:nvSpPr>
        <dsp:cNvPr id="0" name=""/>
        <dsp:cNvSpPr/>
      </dsp:nvSpPr>
      <dsp:spPr>
        <a:xfrm>
          <a:off x="0" y="1414337"/>
          <a:ext cx="5447070" cy="0"/>
        </a:xfrm>
        <a:prstGeom prst="line">
          <a:avLst/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accent4">
              <a:hueOff val="2658761"/>
              <a:satOff val="962"/>
              <a:lumOff val="-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04FE7-114B-4191-B7C2-A4098A598F3A}">
      <dsp:nvSpPr>
        <dsp:cNvPr id="0" name=""/>
        <dsp:cNvSpPr/>
      </dsp:nvSpPr>
      <dsp:spPr>
        <a:xfrm>
          <a:off x="0" y="1414337"/>
          <a:ext cx="5447070" cy="70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/>
            <a:t>Multiplied by a Constant</a:t>
          </a:r>
          <a:endParaRPr lang="en-US" sz="3000" kern="1200" dirty="0"/>
        </a:p>
      </dsp:txBody>
      <dsp:txXfrm>
        <a:off x="0" y="1414337"/>
        <a:ext cx="5447070" cy="7066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A409-89BB-4287-808F-88943CAB9A0F}">
      <dsp:nvSpPr>
        <dsp:cNvPr id="0" name=""/>
        <dsp:cNvSpPr/>
      </dsp:nvSpPr>
      <dsp:spPr>
        <a:xfrm>
          <a:off x="0" y="1036"/>
          <a:ext cx="544707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CEA373-2A11-4D58-8519-C9FD75E18D61}">
      <dsp:nvSpPr>
        <dsp:cNvPr id="0" name=""/>
        <dsp:cNvSpPr/>
      </dsp:nvSpPr>
      <dsp:spPr>
        <a:xfrm>
          <a:off x="0" y="1036"/>
          <a:ext cx="5447070" cy="70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/>
            <a:t>Course of Action</a:t>
          </a:r>
          <a:endParaRPr lang="en-US" sz="3200" kern="1200" dirty="0"/>
        </a:p>
      </dsp:txBody>
      <dsp:txXfrm>
        <a:off x="0" y="1036"/>
        <a:ext cx="5447070" cy="706650"/>
      </dsp:txXfrm>
    </dsp:sp>
    <dsp:sp modelId="{7889294F-DCB7-4179-BA19-0F4796425A7B}">
      <dsp:nvSpPr>
        <dsp:cNvPr id="0" name=""/>
        <dsp:cNvSpPr/>
      </dsp:nvSpPr>
      <dsp:spPr>
        <a:xfrm>
          <a:off x="0" y="707687"/>
          <a:ext cx="5447070" cy="0"/>
        </a:xfrm>
        <a:prstGeom prst="line">
          <a:avLst/>
        </a:prstGeom>
        <a:solidFill>
          <a:schemeClr val="accent4">
            <a:hueOff val="1329380"/>
            <a:satOff val="481"/>
            <a:lumOff val="-3921"/>
            <a:alphaOff val="0"/>
          </a:schemeClr>
        </a:solidFill>
        <a:ln w="19050" cap="rnd" cmpd="sng" algn="ctr">
          <a:solidFill>
            <a:schemeClr val="accent4">
              <a:hueOff val="1329380"/>
              <a:satOff val="481"/>
              <a:lumOff val="-3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1470D-3CA5-40A2-9AB1-F611EEC0CCD8}">
      <dsp:nvSpPr>
        <dsp:cNvPr id="0" name=""/>
        <dsp:cNvSpPr/>
      </dsp:nvSpPr>
      <dsp:spPr>
        <a:xfrm>
          <a:off x="0" y="707687"/>
          <a:ext cx="5447070" cy="70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/>
            <a:t>Objectives</a:t>
          </a:r>
          <a:endParaRPr lang="en-US" sz="3200" kern="1200" dirty="0"/>
        </a:p>
      </dsp:txBody>
      <dsp:txXfrm>
        <a:off x="0" y="707687"/>
        <a:ext cx="5447070" cy="706650"/>
      </dsp:txXfrm>
    </dsp:sp>
    <dsp:sp modelId="{607D0357-9771-4122-86F7-3227AF063211}">
      <dsp:nvSpPr>
        <dsp:cNvPr id="0" name=""/>
        <dsp:cNvSpPr/>
      </dsp:nvSpPr>
      <dsp:spPr>
        <a:xfrm>
          <a:off x="0" y="1414337"/>
          <a:ext cx="5447070" cy="0"/>
        </a:xfrm>
        <a:prstGeom prst="line">
          <a:avLst/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accent4">
              <a:hueOff val="2658761"/>
              <a:satOff val="962"/>
              <a:lumOff val="-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04FE7-114B-4191-B7C2-A4098A598F3A}">
      <dsp:nvSpPr>
        <dsp:cNvPr id="0" name=""/>
        <dsp:cNvSpPr/>
      </dsp:nvSpPr>
      <dsp:spPr>
        <a:xfrm>
          <a:off x="0" y="1414337"/>
          <a:ext cx="5447070" cy="70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/>
            <a:t>Constraints</a:t>
          </a:r>
          <a:endParaRPr lang="en-US" sz="3200" kern="1200" dirty="0"/>
        </a:p>
      </dsp:txBody>
      <dsp:txXfrm>
        <a:off x="0" y="1414337"/>
        <a:ext cx="5447070" cy="706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425E5-44E2-49A0-A1D0-DFFE40EBCC47}">
      <dsp:nvSpPr>
        <dsp:cNvPr id="0" name=""/>
        <dsp:cNvSpPr/>
      </dsp:nvSpPr>
      <dsp:spPr>
        <a:xfrm>
          <a:off x="0" y="28858"/>
          <a:ext cx="10895369" cy="7675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/>
            <a:t>Energy efficient design</a:t>
          </a:r>
          <a:endParaRPr lang="en-US" sz="3200" kern="1200" dirty="0"/>
        </a:p>
      </dsp:txBody>
      <dsp:txXfrm>
        <a:off x="37467" y="66325"/>
        <a:ext cx="10820435" cy="692586"/>
      </dsp:txXfrm>
    </dsp:sp>
    <dsp:sp modelId="{A32F29DB-79C6-4C65-A2C0-3E93CF459DD6}">
      <dsp:nvSpPr>
        <dsp:cNvPr id="0" name=""/>
        <dsp:cNvSpPr/>
      </dsp:nvSpPr>
      <dsp:spPr>
        <a:xfrm>
          <a:off x="0" y="888538"/>
          <a:ext cx="10895369" cy="7675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/>
            <a:t>Combined cooling, heating, and power</a:t>
          </a:r>
          <a:endParaRPr lang="en-US" sz="3200" kern="1200"/>
        </a:p>
      </dsp:txBody>
      <dsp:txXfrm>
        <a:off x="37467" y="926005"/>
        <a:ext cx="10820435" cy="692586"/>
      </dsp:txXfrm>
    </dsp:sp>
    <dsp:sp modelId="{BC5DBAF5-3BE4-42D2-BC7D-3D5ABF218C11}">
      <dsp:nvSpPr>
        <dsp:cNvPr id="0" name=""/>
        <dsp:cNvSpPr/>
      </dsp:nvSpPr>
      <dsp:spPr>
        <a:xfrm>
          <a:off x="0" y="1748218"/>
          <a:ext cx="10895369" cy="7675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/>
            <a:t>“…Minimization of building annual total cost.”</a:t>
          </a:r>
          <a:endParaRPr lang="en-US" sz="3200" kern="1200"/>
        </a:p>
      </dsp:txBody>
      <dsp:txXfrm>
        <a:off x="37467" y="1785685"/>
        <a:ext cx="10820435" cy="692586"/>
      </dsp:txXfrm>
    </dsp:sp>
    <dsp:sp modelId="{F0D614B6-1B35-40FC-BFB7-50B853C12B33}">
      <dsp:nvSpPr>
        <dsp:cNvPr id="0" name=""/>
        <dsp:cNvSpPr/>
      </dsp:nvSpPr>
      <dsp:spPr>
        <a:xfrm>
          <a:off x="0" y="2607898"/>
          <a:ext cx="10895369" cy="7675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/>
            <a:t>Constraints</a:t>
          </a:r>
          <a:endParaRPr lang="en-US" sz="3200" kern="1200"/>
        </a:p>
      </dsp:txBody>
      <dsp:txXfrm>
        <a:off x="37467" y="2645365"/>
        <a:ext cx="10820435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BCF26-E741-4B9C-84A6-FDE7623010DF}">
      <dsp:nvSpPr>
        <dsp:cNvPr id="0" name=""/>
        <dsp:cNvSpPr/>
      </dsp:nvSpPr>
      <dsp:spPr>
        <a:xfrm>
          <a:off x="1259777" y="800"/>
          <a:ext cx="2617442" cy="15704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Increase absorption chiller size</a:t>
          </a:r>
        </a:p>
      </dsp:txBody>
      <dsp:txXfrm>
        <a:off x="1259777" y="800"/>
        <a:ext cx="2617442" cy="1570465"/>
      </dsp:txXfrm>
    </dsp:sp>
    <dsp:sp modelId="{993B3167-9A38-4D83-9A1E-7028FEE678E0}">
      <dsp:nvSpPr>
        <dsp:cNvPr id="0" name=""/>
        <dsp:cNvSpPr/>
      </dsp:nvSpPr>
      <dsp:spPr>
        <a:xfrm>
          <a:off x="4138963" y="800"/>
          <a:ext cx="2617442" cy="15704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Decrease electric chiller size</a:t>
          </a:r>
          <a:endParaRPr lang="en-US" sz="2800" kern="1200" dirty="0"/>
        </a:p>
      </dsp:txBody>
      <dsp:txXfrm>
        <a:off x="4138963" y="800"/>
        <a:ext cx="2617442" cy="1570465"/>
      </dsp:txXfrm>
    </dsp:sp>
    <dsp:sp modelId="{DC5A5552-4563-4447-836A-0B724D5BDE33}">
      <dsp:nvSpPr>
        <dsp:cNvPr id="0" name=""/>
        <dsp:cNvSpPr/>
      </dsp:nvSpPr>
      <dsp:spPr>
        <a:xfrm>
          <a:off x="7018150" y="800"/>
          <a:ext cx="2617442" cy="15704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Increase CHP unit size</a:t>
          </a:r>
          <a:endParaRPr lang="en-US" sz="2800" kern="1200" dirty="0"/>
        </a:p>
      </dsp:txBody>
      <dsp:txXfrm>
        <a:off x="7018150" y="800"/>
        <a:ext cx="2617442" cy="1570465"/>
      </dsp:txXfrm>
    </dsp:sp>
    <dsp:sp modelId="{AC92A5FC-1360-41C9-AC74-181EAC5CDAEA}">
      <dsp:nvSpPr>
        <dsp:cNvPr id="0" name=""/>
        <dsp:cNvSpPr/>
      </dsp:nvSpPr>
      <dsp:spPr>
        <a:xfrm>
          <a:off x="4138963" y="1833010"/>
          <a:ext cx="2617442" cy="15704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Generic Algebraic Modeling System (GAMS)</a:t>
          </a:r>
          <a:endParaRPr lang="en-US" sz="2400" kern="1200" dirty="0"/>
        </a:p>
      </dsp:txBody>
      <dsp:txXfrm>
        <a:off x="4138963" y="1833010"/>
        <a:ext cx="2617442" cy="1570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7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4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7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75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3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2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9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2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4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4238" y="783172"/>
            <a:ext cx="838199" cy="767687"/>
          </a:xfrm>
        </p:spPr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4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8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4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3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3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2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9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3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34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4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4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8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7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0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3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4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1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9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58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  <p:sldLayoutId id="2147483917" r:id="rId14"/>
    <p:sldLayoutId id="2147483918" r:id="rId15"/>
    <p:sldLayoutId id="2147483919" r:id="rId16"/>
    <p:sldLayoutId id="2147483920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E61E32-38A6-4EA5-B793-32026F09B51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8E9EF-8433-4E75-AB3B-594619DBE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83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  <p:sldLayoutId id="2147483938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799"/>
            <a:ext cx="8825658" cy="3012057"/>
          </a:xfrm>
        </p:spPr>
        <p:txBody>
          <a:bodyPr/>
          <a:lstStyle/>
          <a:p>
            <a:r>
              <a:rPr lang="en-US" sz="5400" dirty="0"/>
              <a:t>Linear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459856"/>
            <a:ext cx="8825658" cy="1178943"/>
          </a:xfrm>
        </p:spPr>
        <p:txBody>
          <a:bodyPr>
            <a:noAutofit/>
          </a:bodyPr>
          <a:lstStyle/>
          <a:p>
            <a:r>
              <a:rPr lang="en-US" cap="none" dirty="0"/>
              <a:t>Presented to BUS440-B</a:t>
            </a:r>
          </a:p>
          <a:p>
            <a:r>
              <a:rPr lang="en-US" cap="none" dirty="0"/>
              <a:t>by Bryce Hargis</a:t>
            </a:r>
          </a:p>
          <a:p>
            <a:r>
              <a:rPr lang="en-US" cap="none" dirty="0"/>
              <a:t>November 16, 2017</a:t>
            </a:r>
          </a:p>
        </p:txBody>
      </p:sp>
    </p:spTree>
    <p:extLst>
      <p:ext uri="{BB962C8B-B14F-4D97-AF65-F5344CB8AC3E}">
        <p14:creationId xmlns:p14="http://schemas.microsoft.com/office/powerpoint/2010/main" val="291425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790823-F56E-448C-8558-435E34A2F19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91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AEA421-5F29-4BA7-9360-2501B59879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B34D5F-2B87-438E-8236-69C6068D47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83E1B8-79B3-49BB-8704-58E4AB1AF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89F65-5EB2-4B84-A44B-50654D52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4656490" cy="1016654"/>
          </a:xfrm>
        </p:spPr>
        <p:txBody>
          <a:bodyPr>
            <a:normAutofit fontScale="90000"/>
          </a:bodyPr>
          <a:lstStyle/>
          <a:p>
            <a:r>
              <a:rPr lang="en-US" sz="4700" dirty="0">
                <a:solidFill>
                  <a:srgbClr val="EBEBEB"/>
                </a:solidFill>
              </a:rPr>
              <a:t>Linear</a:t>
            </a:r>
            <a:r>
              <a:rPr lang="en-US" dirty="0">
                <a:solidFill>
                  <a:srgbClr val="EBEBEB"/>
                </a:solidFill>
              </a:rPr>
              <a:t>									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410474"/>
              </p:ext>
            </p:extLst>
          </p:nvPr>
        </p:nvGraphicFramePr>
        <p:xfrm>
          <a:off x="648930" y="2810257"/>
          <a:ext cx="5447070" cy="212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0EAADFCA-EF79-41A3-9EDC-4BEB2DF148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461010"/>
              </p:ext>
            </p:extLst>
          </p:nvPr>
        </p:nvGraphicFramePr>
        <p:xfrm>
          <a:off x="6095999" y="2810257"/>
          <a:ext cx="5447070" cy="212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E9D5B7F-4753-411F-827E-88B2ECC7B903}"/>
              </a:ext>
            </a:extLst>
          </p:cNvPr>
          <p:cNvCxnSpPr/>
          <p:nvPr/>
        </p:nvCxnSpPr>
        <p:spPr>
          <a:xfrm>
            <a:off x="6095998" y="-280988"/>
            <a:ext cx="0" cy="741997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5EAD0754-D08D-47F3-802E-61613DFB215A}"/>
              </a:ext>
            </a:extLst>
          </p:cNvPr>
          <p:cNvSpPr txBox="1">
            <a:spLocks/>
          </p:cNvSpPr>
          <p:nvPr/>
        </p:nvSpPr>
        <p:spPr>
          <a:xfrm>
            <a:off x="6095998" y="629267"/>
            <a:ext cx="4656490" cy="10166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EBEBEB"/>
                </a:solidFill>
              </a:rPr>
              <a:t>Programming								</a:t>
            </a:r>
          </a:p>
        </p:txBody>
      </p:sp>
    </p:spTree>
    <p:extLst>
      <p:ext uri="{BB962C8B-B14F-4D97-AF65-F5344CB8AC3E}">
        <p14:creationId xmlns:p14="http://schemas.microsoft.com/office/powerpoint/2010/main" val="1080971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AEA421-5F29-4BA7-9360-2501B59879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B34D5F-2B87-438E-8236-69C6068D47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83E1B8-79B3-49BB-8704-58E4AB1AF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5FF5AB-736C-454B-A494-23B995400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Objective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88438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0838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1CC723-AE93-4569-AE1A-168B8C144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E65CD-E26F-4ADD-988F-2454C53D8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en-US" sz="2800" dirty="0"/>
              <a:t>Capacity and Demand for:</a:t>
            </a:r>
          </a:p>
          <a:p>
            <a:pPr lvl="1"/>
            <a:r>
              <a:rPr lang="en-US" sz="2600" dirty="0"/>
              <a:t>Power</a:t>
            </a:r>
          </a:p>
          <a:p>
            <a:pPr lvl="1"/>
            <a:r>
              <a:rPr lang="en-US" sz="2600" dirty="0"/>
              <a:t>Heating</a:t>
            </a:r>
          </a:p>
          <a:p>
            <a:pPr lvl="1"/>
            <a:r>
              <a:rPr lang="en-US" sz="2600" dirty="0"/>
              <a:t>Cooling</a:t>
            </a:r>
          </a:p>
          <a:p>
            <a:r>
              <a:rPr lang="en-US" sz="2800" dirty="0"/>
              <a:t>Ten constraints total</a:t>
            </a:r>
          </a:p>
        </p:txBody>
      </p:sp>
    </p:spTree>
    <p:extLst>
      <p:ext uri="{BB962C8B-B14F-4D97-AF65-F5344CB8AC3E}">
        <p14:creationId xmlns:p14="http://schemas.microsoft.com/office/powerpoint/2010/main" val="3439909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12E3267-7ABE-412B-8580-47EC0D1F61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0B62C5A-2250-4380-AB23-DB87446CCE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D42CF425-7213-4F89-B0FF-4C2BDDD9C6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D35DA97D-88F8-4249-B650-4FC9FD50A38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3F38673-6E30-4BAE-AC67-0B283EBF429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202A25CB-1ED1-4C87-AB49-8D3BC684D1C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23">
            <a:extLst>
              <a:ext uri="{FF2B5EF4-FFF2-40B4-BE49-F238E27FC236}">
                <a16:creationId xmlns:a16="http://schemas.microsoft.com/office/drawing/2014/main" id="{8FCA736E-BDE3-4D4D-8D87-E9AE79250CF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5">
            <a:extLst>
              <a:ext uri="{FF2B5EF4-FFF2-40B4-BE49-F238E27FC236}">
                <a16:creationId xmlns:a16="http://schemas.microsoft.com/office/drawing/2014/main" id="{1D65A06F-4B56-402D-97AA-466CC32EE2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450577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0EB1784-FDF9-4C6D-84DF-46C42CC94A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4411" y="0"/>
            <a:ext cx="60980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BD874F71-4F6F-44E4-8D45-DF86EF6026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0" y="1782040"/>
            <a:ext cx="5449471" cy="887645"/>
          </a:xfrm>
          <a:prstGeom prst="rect">
            <a:avLst/>
          </a:prstGeom>
          <a:effectLst/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129AA25D-1E7A-4074-BF68-D55A83B81B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4" name="Content Placeholder 23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40716C65-2FAA-43EC-9890-B5F9A32C65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0" y="2967849"/>
            <a:ext cx="5449471" cy="1107224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BE78B2-0026-4E67-B802-F92AE6BD7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4165580" cy="14005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Problem Formulation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5661A9F-B76C-44C6-A9D2-9A301E156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3" y="2052918"/>
            <a:ext cx="4165146" cy="41954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Power capacity</a:t>
            </a:r>
          </a:p>
          <a:p>
            <a:endParaRPr lang="en-US" sz="2800" dirty="0"/>
          </a:p>
          <a:p>
            <a:r>
              <a:rPr lang="en-US" sz="2800" dirty="0"/>
              <a:t>Heating demand</a:t>
            </a:r>
          </a:p>
          <a:p>
            <a:endParaRPr lang="en-US" sz="2800" dirty="0"/>
          </a:p>
          <a:p>
            <a:r>
              <a:rPr lang="en-US" sz="2800" dirty="0"/>
              <a:t>Cooling demand</a:t>
            </a:r>
          </a:p>
        </p:txBody>
      </p:sp>
      <p:pic>
        <p:nvPicPr>
          <p:cNvPr id="26" name="Picture 25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862C7612-5253-4C6E-A249-FD48599A05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089" y="4347676"/>
            <a:ext cx="5944376" cy="83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1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AEA421-5F29-4BA7-9360-2501B59879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B34D5F-2B87-438E-8236-69C6068D47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83E1B8-79B3-49BB-8704-58E4AB1AF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C07A4E-839E-4EA1-88E2-CE6EA36FA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Optimal Solution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832576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2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Kialashaki</a:t>
            </a:r>
            <a:r>
              <a:rPr lang="en-US" sz="2800" dirty="0"/>
              <a:t>, Y. (2017). A linear programming optimization model for optimal operation strategy design and sizing of the CCHP systems. </a:t>
            </a:r>
            <a:r>
              <a:rPr lang="en-US" sz="2800" i="1" dirty="0"/>
              <a:t>Energy Efficiency,</a:t>
            </a:r>
            <a:r>
              <a:rPr lang="en-US" sz="2800" dirty="0"/>
              <a:t> 1-14. doi:10.1007/s12053-017-9560-1</a:t>
            </a:r>
          </a:p>
        </p:txBody>
      </p:sp>
    </p:spTree>
    <p:extLst>
      <p:ext uri="{BB962C8B-B14F-4D97-AF65-F5344CB8AC3E}">
        <p14:creationId xmlns:p14="http://schemas.microsoft.com/office/powerpoint/2010/main" val="418503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1_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531</TotalTime>
  <Words>115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1_Ion</vt:lpstr>
      <vt:lpstr>Linear Programming</vt:lpstr>
      <vt:lpstr>PowerPoint Presentation</vt:lpstr>
      <vt:lpstr>Linear         </vt:lpstr>
      <vt:lpstr>Objective</vt:lpstr>
      <vt:lpstr>Constraints</vt:lpstr>
      <vt:lpstr>Problem Formulation</vt:lpstr>
      <vt:lpstr>Optimal Solution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</dc:title>
  <dc:creator>Marcy Haymond</dc:creator>
  <cp:lastModifiedBy>Bryce Hargis</cp:lastModifiedBy>
  <cp:revision>32</cp:revision>
  <dcterms:created xsi:type="dcterms:W3CDTF">2017-04-11T23:47:55Z</dcterms:created>
  <dcterms:modified xsi:type="dcterms:W3CDTF">2017-11-16T01:35:51Z</dcterms:modified>
</cp:coreProperties>
</file>